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57" r:id="rId3"/>
    <p:sldId id="267" r:id="rId4"/>
    <p:sldId id="259" r:id="rId5"/>
    <p:sldId id="268" r:id="rId6"/>
    <p:sldId id="261" r:id="rId7"/>
    <p:sldId id="269" r:id="rId8"/>
    <p:sldId id="260" r:id="rId9"/>
    <p:sldId id="270" r:id="rId10"/>
    <p:sldId id="271" r:id="rId11"/>
    <p:sldId id="263" r:id="rId12"/>
    <p:sldId id="266" r:id="rId13"/>
    <p:sldId id="272" r:id="rId14"/>
    <p:sldId id="273" r:id="rId15"/>
    <p:sldId id="262" r:id="rId16"/>
    <p:sldId id="265" r:id="rId17"/>
    <p:sldId id="274" r:id="rId18"/>
    <p:sldId id="264" r:id="rId19"/>
    <p:sldId id="275" r:id="rId20"/>
    <p:sldId id="258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49023" autoAdjust="0"/>
  </p:normalViewPr>
  <p:slideViewPr>
    <p:cSldViewPr>
      <p:cViewPr varScale="1">
        <p:scale>
          <a:sx n="34" d="100"/>
          <a:sy n="34" d="100"/>
        </p:scale>
        <p:origin x="-189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D4502-9AEF-44AE-8E88-2473049203A0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8B550-57F4-4A69-AA2C-0E45FBC5B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67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8B550-57F4-4A69-AA2C-0E45FBC5BBA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15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8B550-57F4-4A69-AA2C-0E45FBC5BBA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15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8B550-57F4-4A69-AA2C-0E45FBC5BBA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93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35FD-79CF-42B5-8950-B6C468AEA385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6790-0E12-4D47-87E3-8C1AC09BB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35FD-79CF-42B5-8950-B6C468AEA385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6790-0E12-4D47-87E3-8C1AC09BB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35FD-79CF-42B5-8950-B6C468AEA385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6790-0E12-4D47-87E3-8C1AC09BB67A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35FD-79CF-42B5-8950-B6C468AEA385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6790-0E12-4D47-87E3-8C1AC09BB67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35FD-79CF-42B5-8950-B6C468AEA385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6790-0E12-4D47-87E3-8C1AC09BB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35FD-79CF-42B5-8950-B6C468AEA385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6790-0E12-4D47-87E3-8C1AC09BB6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35FD-79CF-42B5-8950-B6C468AEA385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6790-0E12-4D47-87E3-8C1AC09BB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35FD-79CF-42B5-8950-B6C468AEA385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6790-0E12-4D47-87E3-8C1AC09BB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35FD-79CF-42B5-8950-B6C468AEA385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6790-0E12-4D47-87E3-8C1AC09BB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35FD-79CF-42B5-8950-B6C468AEA385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6790-0E12-4D47-87E3-8C1AC09BB67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35FD-79CF-42B5-8950-B6C468AEA385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6790-0E12-4D47-87E3-8C1AC09BB67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17835FD-79CF-42B5-8950-B6C468AEA385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C7E6790-0E12-4D47-87E3-8C1AC09BB67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List REVIEW: </a:t>
            </a:r>
            <a:b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 = believe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5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52600"/>
            <a:ext cx="7899400" cy="4373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set of religious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beliefs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principles</a:t>
            </a:r>
          </a:p>
          <a:p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89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52600"/>
            <a:ext cx="7899400" cy="4373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set of religious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beliefs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principles</a:t>
            </a:r>
          </a:p>
          <a:p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creed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68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52600"/>
            <a:ext cx="7899400" cy="4373563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doubting; unwilling or unable to 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</a:t>
            </a:r>
          </a:p>
          <a:p>
            <a:endParaRPr lang="en-US" sz="4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610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52600"/>
            <a:ext cx="7899400" cy="4373563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doubting; unwilling or unable to 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</a:t>
            </a:r>
          </a:p>
          <a:p>
            <a:endParaRPr lang="en-US" sz="4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incredulous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812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52600"/>
            <a:ext cx="7899400" cy="4373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tending to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 easily; easily convinced; easily fooled</a:t>
            </a:r>
          </a:p>
          <a:p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951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52600"/>
            <a:ext cx="7899400" cy="4373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tending to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 easily; easily convinced; easily fooled</a:t>
            </a:r>
          </a:p>
          <a:p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credulous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412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52600"/>
            <a:ext cx="7899400" cy="4373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believable;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improbable; unlikely</a:t>
            </a:r>
          </a:p>
          <a:p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027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52600"/>
            <a:ext cx="7899400" cy="4373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believable;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improbable; unlikely</a:t>
            </a:r>
          </a:p>
          <a:p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incredible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556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52600"/>
            <a:ext cx="7899400" cy="4373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refuse to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believe;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reject as untrue</a:t>
            </a:r>
          </a:p>
          <a:p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107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52600"/>
            <a:ext cx="7899400" cy="4373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refuse to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believe;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reject as untrue</a:t>
            </a:r>
          </a:p>
          <a:p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discredit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076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52600"/>
            <a:ext cx="7899400" cy="4373563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granting approval or 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belief </a:t>
            </a:r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school</a:t>
            </a:r>
          </a:p>
          <a:p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265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52600"/>
            <a:ext cx="7899400" cy="4373563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document that proves a person is 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believable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178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52600"/>
            <a:ext cx="7899400" cy="4373563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document that proves a person is 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believable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credential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299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3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52600"/>
            <a:ext cx="7899400" cy="4373563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granting approval or 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belief </a:t>
            </a:r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school</a:t>
            </a:r>
          </a:p>
          <a:p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accreditation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173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52600"/>
            <a:ext cx="7899400" cy="4373563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believable; </a:t>
            </a:r>
            <a:r>
              <a:rPr 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reliable</a:t>
            </a:r>
          </a:p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20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52600"/>
            <a:ext cx="7899400" cy="4373563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believable; </a:t>
            </a:r>
            <a:r>
              <a:rPr 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reliable</a:t>
            </a:r>
          </a:p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credible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855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52600"/>
            <a:ext cx="7899400" cy="4373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person who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believes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he will be paid back the money that he loaned</a:t>
            </a:r>
          </a:p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785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52600"/>
            <a:ext cx="7899400" cy="4373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person who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believes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he will be paid back the money that he loaned</a:t>
            </a:r>
          </a:p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creditor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5875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52600"/>
            <a:ext cx="7899400" cy="4373563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 </a:t>
            </a: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someone will do something</a:t>
            </a:r>
          </a:p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145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52600"/>
            <a:ext cx="7899400" cy="4373563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 </a:t>
            </a: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someone will do something</a:t>
            </a:r>
          </a:p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335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ustom 4">
      <a:dk1>
        <a:srgbClr val="FE19FF"/>
      </a:dk1>
      <a:lt1>
        <a:sysClr val="window" lastClr="FFFFFF"/>
      </a:lt1>
      <a:dk2>
        <a:srgbClr val="FE19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132</TotalTime>
  <Words>179</Words>
  <Application>Microsoft Office PowerPoint</Application>
  <PresentationFormat>On-screen Show (4:3)</PresentationFormat>
  <Paragraphs>45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Waveform</vt:lpstr>
      <vt:lpstr>Word List REVIEW:  cred = believe</vt:lpstr>
      <vt:lpstr>PowerPoint Presentation</vt:lpstr>
      <vt:lpstr>accreditation</vt:lpstr>
      <vt:lpstr>PowerPoint Presentation</vt:lpstr>
      <vt:lpstr>credible</vt:lpstr>
      <vt:lpstr>PowerPoint Presentation</vt:lpstr>
      <vt:lpstr>creditor</vt:lpstr>
      <vt:lpstr>PowerPoint Presentation</vt:lpstr>
      <vt:lpstr>credit</vt:lpstr>
      <vt:lpstr>PowerPoint Presentation</vt:lpstr>
      <vt:lpstr>creed</vt:lpstr>
      <vt:lpstr>PowerPoint Presentation</vt:lpstr>
      <vt:lpstr>incredulous</vt:lpstr>
      <vt:lpstr>PowerPoint Presentation</vt:lpstr>
      <vt:lpstr>credulous</vt:lpstr>
      <vt:lpstr>PowerPoint Presentation</vt:lpstr>
      <vt:lpstr>incredible</vt:lpstr>
      <vt:lpstr>PowerPoint Presentation</vt:lpstr>
      <vt:lpstr>discredit</vt:lpstr>
      <vt:lpstr>PowerPoint Presentation</vt:lpstr>
      <vt:lpstr>credential</vt:lpstr>
      <vt:lpstr>End!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cred = believe</dc:title>
  <dc:creator>Brigitta Post</dc:creator>
  <cp:lastModifiedBy>Brigitta Post</cp:lastModifiedBy>
  <cp:revision>10</cp:revision>
  <dcterms:created xsi:type="dcterms:W3CDTF">2016-03-28T15:01:33Z</dcterms:created>
  <dcterms:modified xsi:type="dcterms:W3CDTF">2019-08-04T13:55:49Z</dcterms:modified>
</cp:coreProperties>
</file>